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64" r:id="rId5"/>
    <p:sldId id="265" r:id="rId6"/>
    <p:sldId id="260" r:id="rId7"/>
    <p:sldId id="261" r:id="rId8"/>
    <p:sldId id="262" r:id="rId9"/>
    <p:sldId id="263" r:id="rId10"/>
    <p:sldId id="259" r:id="rId11"/>
    <p:sldId id="266" r:id="rId12"/>
    <p:sldId id="271" r:id="rId13"/>
    <p:sldId id="270" r:id="rId14"/>
    <p:sldId id="272" r:id="rId15"/>
    <p:sldId id="273" r:id="rId16"/>
    <p:sldId id="267" r:id="rId17"/>
    <p:sldId id="268" r:id="rId18"/>
    <p:sldId id="269" r:id="rId19"/>
    <p:sldId id="274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81" d="100"/>
          <a:sy n="81" d="100"/>
        </p:scale>
        <p:origin x="67" y="1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A85BE0-260A-4185-BCDA-575D597E72EA}" type="datetimeFigureOut">
              <a:rPr lang="en-IN" smtClean="0"/>
              <a:t>17-06-2018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D94C8-CD80-43C3-BE63-BFED1BC566E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382886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A85BE0-260A-4185-BCDA-575D597E72EA}" type="datetimeFigureOut">
              <a:rPr lang="en-IN" smtClean="0"/>
              <a:t>17-06-2018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D94C8-CD80-43C3-BE63-BFED1BC566E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837981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A85BE0-260A-4185-BCDA-575D597E72EA}" type="datetimeFigureOut">
              <a:rPr lang="en-IN" smtClean="0"/>
              <a:t>17-06-2018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D94C8-CD80-43C3-BE63-BFED1BC566E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415658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A85BE0-260A-4185-BCDA-575D597E72EA}" type="datetimeFigureOut">
              <a:rPr lang="en-IN" smtClean="0"/>
              <a:t>17-06-2018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D94C8-CD80-43C3-BE63-BFED1BC566EF}" type="slidenum">
              <a:rPr lang="en-IN" smtClean="0"/>
              <a:t>‹#›</a:t>
            </a:fld>
            <a:endParaRPr lang="en-IN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485933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A85BE0-260A-4185-BCDA-575D597E72EA}" type="datetimeFigureOut">
              <a:rPr lang="en-IN" smtClean="0"/>
              <a:t>17-06-2018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D94C8-CD80-43C3-BE63-BFED1BC566E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367113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A85BE0-260A-4185-BCDA-575D597E72EA}" type="datetimeFigureOut">
              <a:rPr lang="en-IN" smtClean="0"/>
              <a:t>17-06-2018</a:t>
            </a:fld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D94C8-CD80-43C3-BE63-BFED1BC566E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507750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A85BE0-260A-4185-BCDA-575D597E72EA}" type="datetimeFigureOut">
              <a:rPr lang="en-IN" smtClean="0"/>
              <a:t>17-06-2018</a:t>
            </a:fld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D94C8-CD80-43C3-BE63-BFED1BC566E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9768452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A85BE0-260A-4185-BCDA-575D597E72EA}" type="datetimeFigureOut">
              <a:rPr lang="en-IN" smtClean="0"/>
              <a:t>17-06-2018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D94C8-CD80-43C3-BE63-BFED1BC566E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0257029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A85BE0-260A-4185-BCDA-575D597E72EA}" type="datetimeFigureOut">
              <a:rPr lang="en-IN" smtClean="0"/>
              <a:t>17-06-2018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D94C8-CD80-43C3-BE63-BFED1BC566E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361857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A85BE0-260A-4185-BCDA-575D597E72EA}" type="datetimeFigureOut">
              <a:rPr lang="en-IN" smtClean="0"/>
              <a:t>17-06-2018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D94C8-CD80-43C3-BE63-BFED1BC566E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359226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A85BE0-260A-4185-BCDA-575D597E72EA}" type="datetimeFigureOut">
              <a:rPr lang="en-IN" smtClean="0"/>
              <a:t>17-06-2018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D94C8-CD80-43C3-BE63-BFED1BC566E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82956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A85BE0-260A-4185-BCDA-575D597E72EA}" type="datetimeFigureOut">
              <a:rPr lang="en-IN" smtClean="0"/>
              <a:t>17-06-2018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D94C8-CD80-43C3-BE63-BFED1BC566E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452317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A85BE0-260A-4185-BCDA-575D597E72EA}" type="datetimeFigureOut">
              <a:rPr lang="en-IN" smtClean="0"/>
              <a:t>17-06-2018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D94C8-CD80-43C3-BE63-BFED1BC566E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14353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A85BE0-260A-4185-BCDA-575D597E72EA}" type="datetimeFigureOut">
              <a:rPr lang="en-IN" smtClean="0"/>
              <a:t>17-06-2018</a:t>
            </a:fld>
            <a:endParaRPr lang="en-IN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D94C8-CD80-43C3-BE63-BFED1BC566E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240275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A85BE0-260A-4185-BCDA-575D597E72EA}" type="datetimeFigureOut">
              <a:rPr lang="en-IN" smtClean="0"/>
              <a:t>17-06-2018</a:t>
            </a:fld>
            <a:endParaRPr lang="en-IN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D94C8-CD80-43C3-BE63-BFED1BC566E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476244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A85BE0-260A-4185-BCDA-575D597E72EA}" type="datetimeFigureOut">
              <a:rPr lang="en-IN" smtClean="0"/>
              <a:t>17-06-2018</a:t>
            </a:fld>
            <a:endParaRPr lang="en-IN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D94C8-CD80-43C3-BE63-BFED1BC566E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677708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A85BE0-260A-4185-BCDA-575D597E72EA}" type="datetimeFigureOut">
              <a:rPr lang="en-IN" smtClean="0"/>
              <a:t>17-06-2018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D94C8-CD80-43C3-BE63-BFED1BC566E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806748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92A85BE0-260A-4185-BCDA-575D597E72EA}" type="datetimeFigureOut">
              <a:rPr lang="en-IN" smtClean="0"/>
              <a:t>17-06-2018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8D94C8-CD80-43C3-BE63-BFED1BC566E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4076963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://www.sobohouseofmusic.com/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://www.ixoravineyards.com/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://www.sobohouseofmusic.com/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://www.livingword.in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B92CB8-2636-441A-95A7-27348223540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Background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0B503C0-E721-4340-A409-C55B8532AE9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751303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4917E-5E2C-4364-AB54-422A840E15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4927" y="2405304"/>
            <a:ext cx="9404723" cy="1400530"/>
          </a:xfrm>
        </p:spPr>
        <p:txBody>
          <a:bodyPr/>
          <a:lstStyle/>
          <a:p>
            <a:pPr algn="ctr"/>
            <a:r>
              <a:rPr lang="en-IN" dirty="0"/>
              <a:t>Network Coding</a:t>
            </a:r>
          </a:p>
        </p:txBody>
      </p:sp>
    </p:spTree>
    <p:extLst>
      <p:ext uri="{BB962C8B-B14F-4D97-AF65-F5344CB8AC3E}">
        <p14:creationId xmlns:p14="http://schemas.microsoft.com/office/powerpoint/2010/main" val="25624373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518A5-3762-4730-BCBD-CA2D7464C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What is network coding?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93A73E-1CC9-4ADB-BE98-C5D5310AEA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Network coding</a:t>
            </a:r>
            <a:r>
              <a:rPr lang="en-US" dirty="0"/>
              <a:t> is a method of optimizing the flow of digital data in a </a:t>
            </a:r>
            <a:r>
              <a:rPr lang="en-US" b="1" dirty="0"/>
              <a:t>network</a:t>
            </a:r>
            <a:r>
              <a:rPr lang="en-US" dirty="0"/>
              <a:t> by transmitting digital evidence about messages. The "digital evidence" is, itself, a composite of two or more messages.</a:t>
            </a:r>
          </a:p>
          <a:p>
            <a:r>
              <a:rPr lang="en-US" dirty="0"/>
              <a:t>Network coding is a networking technique in which transmitted data is encoded and decoded to increase network throughput, reduce delays and make the network more robust.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021077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241E45-B37A-41A3-94F3-63AC39838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Estimations and Figures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BE9F6B-5F05-48A4-B8EB-523BF04E1C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By 2020 75% of Network Traffic will be video stream</a:t>
            </a:r>
          </a:p>
          <a:p>
            <a:r>
              <a:rPr lang="en-US" dirty="0"/>
              <a:t> By 2020, 7 trillion video clips are expected to be uploaded</a:t>
            </a:r>
          </a:p>
          <a:p>
            <a:r>
              <a:rPr lang="en-US" dirty="0"/>
              <a:t> Mobile video is expected to increase, representing more than 75% of the world's mobile data traffic.</a:t>
            </a:r>
            <a:endParaRPr lang="en-IN" dirty="0"/>
          </a:p>
          <a:p>
            <a:r>
              <a:rPr lang="en-IN" dirty="0"/>
              <a:t>Services will Start Using the network even more </a:t>
            </a:r>
          </a:p>
          <a:p>
            <a:pPr lvl="1"/>
            <a:r>
              <a:rPr lang="en-IN" dirty="0"/>
              <a:t>Health</a:t>
            </a:r>
          </a:p>
          <a:p>
            <a:pPr lvl="1"/>
            <a:r>
              <a:rPr lang="en-IN" dirty="0"/>
              <a:t>Finance</a:t>
            </a:r>
          </a:p>
          <a:p>
            <a:pPr lvl="1"/>
            <a:r>
              <a:rPr lang="en-IN" dirty="0"/>
              <a:t>Education</a:t>
            </a:r>
          </a:p>
          <a:p>
            <a:pPr lvl="1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013910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F037FA-F57E-4DE9-BDDB-ABF2499AA9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2471" y="2174838"/>
            <a:ext cx="9404723" cy="1400530"/>
          </a:xfrm>
        </p:spPr>
        <p:txBody>
          <a:bodyPr/>
          <a:lstStyle/>
          <a:p>
            <a:r>
              <a:rPr lang="en-IN" dirty="0"/>
              <a:t>Why network coding?</a:t>
            </a:r>
          </a:p>
        </p:txBody>
      </p:sp>
    </p:spTree>
    <p:extLst>
      <p:ext uri="{BB962C8B-B14F-4D97-AF65-F5344CB8AC3E}">
        <p14:creationId xmlns:p14="http://schemas.microsoft.com/office/powerpoint/2010/main" val="34907621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9A83AD-8639-4EDD-A470-01FC439E4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44E1A94-86CB-4146-8DA2-98E750CF8A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986" y="260429"/>
            <a:ext cx="11266028" cy="6337141"/>
          </a:xfrm>
        </p:spPr>
      </p:pic>
    </p:spTree>
    <p:extLst>
      <p:ext uri="{BB962C8B-B14F-4D97-AF65-F5344CB8AC3E}">
        <p14:creationId xmlns:p14="http://schemas.microsoft.com/office/powerpoint/2010/main" val="9920733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9B8CB9-2A08-4723-8371-4798654FF8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E57EA65-D394-42E6-9860-B5C7F1CA0B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848" y="275797"/>
            <a:ext cx="11544360" cy="6493703"/>
          </a:xfrm>
        </p:spPr>
      </p:pic>
    </p:spTree>
    <p:extLst>
      <p:ext uri="{BB962C8B-B14F-4D97-AF65-F5344CB8AC3E}">
        <p14:creationId xmlns:p14="http://schemas.microsoft.com/office/powerpoint/2010/main" val="220909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458B1-3327-4ECC-AF0F-14D128F8A7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02C46E-BF84-4C87-B51F-0E8FE4098B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0B07C9-8610-411D-AB1D-5D4682C3EC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690" y="668692"/>
            <a:ext cx="11749577" cy="5579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1765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C95A3F-C7CE-4244-BC46-2BF5825DB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Network Coding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FD3D8-DFBC-4061-900B-4D837A01AA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To do a comparative study of how network coding can improve our current networks.</a:t>
            </a:r>
          </a:p>
          <a:p>
            <a:r>
              <a:rPr lang="en-IN" dirty="0"/>
              <a:t>To foresee the challenges when implementing network coding.</a:t>
            </a:r>
          </a:p>
          <a:p>
            <a:r>
              <a:rPr lang="en-IN" dirty="0"/>
              <a:t>What Could be the applications where network coding can be introduced to drastically improve the network  </a:t>
            </a:r>
          </a:p>
          <a:p>
            <a:r>
              <a:rPr lang="en-IN" dirty="0"/>
              <a:t>Security while implementing network coding</a:t>
            </a:r>
          </a:p>
        </p:txBody>
      </p:sp>
    </p:spTree>
    <p:extLst>
      <p:ext uri="{BB962C8B-B14F-4D97-AF65-F5344CB8AC3E}">
        <p14:creationId xmlns:p14="http://schemas.microsoft.com/office/powerpoint/2010/main" val="28877339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EC0C94-097E-4CB5-86D6-352784DDF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FCE280-8985-4403-BE41-B5B695E0DB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Wireless networks</a:t>
            </a:r>
          </a:p>
          <a:p>
            <a:r>
              <a:rPr lang="en-IN" dirty="0"/>
              <a:t>Security</a:t>
            </a:r>
          </a:p>
          <a:p>
            <a:r>
              <a:rPr lang="en-IN" dirty="0"/>
              <a:t>Distributed Computing</a:t>
            </a:r>
          </a:p>
          <a:p>
            <a:r>
              <a:rPr lang="en-IN" dirty="0"/>
              <a:t>Storage</a:t>
            </a:r>
          </a:p>
          <a:p>
            <a:r>
              <a:rPr lang="en-IN" dirty="0"/>
              <a:t>Applications</a:t>
            </a:r>
          </a:p>
          <a:p>
            <a:r>
              <a:rPr lang="en-IN" dirty="0"/>
              <a:t>Advantages</a:t>
            </a:r>
          </a:p>
          <a:p>
            <a:r>
              <a:rPr lang="en-IN" dirty="0"/>
              <a:t>Challenges</a:t>
            </a:r>
          </a:p>
        </p:txBody>
      </p:sp>
    </p:spTree>
    <p:extLst>
      <p:ext uri="{BB962C8B-B14F-4D97-AF65-F5344CB8AC3E}">
        <p14:creationId xmlns:p14="http://schemas.microsoft.com/office/powerpoint/2010/main" val="10790231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ABB2C9-B85E-42E7-B289-872253F2FD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756" y="2728735"/>
            <a:ext cx="9404723" cy="1400530"/>
          </a:xfrm>
        </p:spPr>
        <p:txBody>
          <a:bodyPr/>
          <a:lstStyle/>
          <a:p>
            <a:pPr algn="ctr"/>
            <a:r>
              <a:rPr lang="en-IN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902063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53710D-9D84-4295-8786-08B11FDD1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Bachelors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110A5B-B8C4-4D78-836A-2505C2B655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Bachelor Of Science in Information Technology from Mumbai University.</a:t>
            </a:r>
          </a:p>
          <a:p>
            <a:r>
              <a:rPr lang="en-IN" dirty="0"/>
              <a:t>Project:</a:t>
            </a:r>
          </a:p>
          <a:p>
            <a:pPr lvl="1"/>
            <a:r>
              <a:rPr lang="en-IN" dirty="0"/>
              <a:t>Disaster Management Radio Transmitter</a:t>
            </a:r>
          </a:p>
          <a:p>
            <a:pPr lvl="1"/>
            <a:r>
              <a:rPr lang="en-IN" dirty="0"/>
              <a:t>Social </a:t>
            </a:r>
            <a:r>
              <a:rPr lang="en-IN" dirty="0" err="1"/>
              <a:t>WeatherBot</a:t>
            </a:r>
            <a:endParaRPr lang="en-IN" dirty="0"/>
          </a:p>
          <a:p>
            <a:pPr lvl="1"/>
            <a:r>
              <a:rPr lang="en-IN" dirty="0"/>
              <a:t>Socialize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D5A83E-4C10-411E-8C45-2B6B25A1F9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3437" y="2444620"/>
            <a:ext cx="6185124" cy="4348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4079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8DB8C2-F319-4F2C-B777-8E45A762B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Masters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237C86-CD95-453C-9665-E5F1B9F4EB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Symbiosis Institute Of Computer Studies And Research</a:t>
            </a:r>
          </a:p>
          <a:p>
            <a:pPr lvl="1"/>
            <a:r>
              <a:rPr lang="en-IN" dirty="0"/>
              <a:t>Master Of Science in Computer Application (Software Development)</a:t>
            </a:r>
          </a:p>
          <a:p>
            <a:pPr lvl="2"/>
            <a:r>
              <a:rPr lang="en-IN" dirty="0"/>
              <a:t>Projects</a:t>
            </a:r>
          </a:p>
          <a:p>
            <a:pPr lvl="3"/>
            <a:r>
              <a:rPr lang="en-IN" dirty="0" err="1"/>
              <a:t>BitCoin</a:t>
            </a:r>
            <a:r>
              <a:rPr lang="en-IN" dirty="0"/>
              <a:t> Data Viewer</a:t>
            </a:r>
          </a:p>
          <a:p>
            <a:pPr lvl="3"/>
            <a:r>
              <a:rPr lang="en-IN" dirty="0"/>
              <a:t>R Sports Analyzer </a:t>
            </a:r>
          </a:p>
          <a:p>
            <a:pPr lvl="3"/>
            <a:r>
              <a:rPr lang="en-IN" dirty="0"/>
              <a:t>Automatic Ambulance Service</a:t>
            </a:r>
          </a:p>
          <a:p>
            <a:pPr lvl="3"/>
            <a:r>
              <a:rPr lang="en-IN" dirty="0"/>
              <a:t>Software Engineering for Cyber Physical Systems with </a:t>
            </a:r>
            <a:r>
              <a:rPr lang="en-IN" dirty="0" err="1"/>
              <a:t>Gov</a:t>
            </a:r>
            <a:r>
              <a:rPr lang="en-IN" dirty="0"/>
              <a:t> of India. </a:t>
            </a:r>
          </a:p>
        </p:txBody>
      </p:sp>
    </p:spTree>
    <p:extLst>
      <p:ext uri="{BB962C8B-B14F-4D97-AF65-F5344CB8AC3E}">
        <p14:creationId xmlns:p14="http://schemas.microsoft.com/office/powerpoint/2010/main" val="5384826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2E3201-BD9A-494E-AB2F-FEFE25BC7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026" name="Picture 2" descr="https://lh6.googleusercontent.com/RIfZiOqdJ34Zn0MeSd7oaSQYW9lMZhMC-92SYA6K3AhyOzIdVcKGjQNl3ATSDyVeItFMjp8mF5ncmu3xgd6UPOoHN6Xyp9dk38rvCakqZ4-tOFCUh7J0Wbc8rFeEy7C56vlm_co3ReA">
            <a:extLst>
              <a:ext uri="{FF2B5EF4-FFF2-40B4-BE49-F238E27FC236}">
                <a16:creationId xmlns:a16="http://schemas.microsoft.com/office/drawing/2014/main" id="{9B828C34-85CE-4822-B002-0A4A600919E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20278" y="2052638"/>
            <a:ext cx="6713219" cy="4195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61117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3DA1FA-0F7C-4661-AF0B-CD11475BEC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050" name="Picture 2" descr="https://lh4.googleusercontent.com/SYA5Siz4ndmaY3cv-RFxAmXBPQGERahfY-XKwe6xks7lcMzqITacRpb3tk_u2EZIBciMJzJ-bTkA2TLXinPIu4O5zzqxILpQRCIQ1-wMfF_FtNnx0rfHFpMVuanTg7KEE2VWztTxc1M">
            <a:extLst>
              <a:ext uri="{FF2B5EF4-FFF2-40B4-BE49-F238E27FC236}">
                <a16:creationId xmlns:a16="http://schemas.microsoft.com/office/drawing/2014/main" id="{001A3B01-7594-43B8-8756-08AB6CC731D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629909" y="2052638"/>
            <a:ext cx="5893958" cy="4195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25253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31E2D-F343-4825-833B-59452166E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Freelancer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39C773-1A07-4319-8B2C-4A7797E644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err="1"/>
              <a:t>SoBo</a:t>
            </a:r>
            <a:r>
              <a:rPr lang="en-IN" dirty="0"/>
              <a:t> House Of Music</a:t>
            </a:r>
          </a:p>
          <a:p>
            <a:pPr lvl="1"/>
            <a:r>
              <a:rPr lang="en-IN" dirty="0">
                <a:hlinkClick r:id="rId2"/>
              </a:rPr>
              <a:t>www.sobohouseofmusic.com</a:t>
            </a:r>
            <a:endParaRPr lang="en-IN" dirty="0"/>
          </a:p>
          <a:p>
            <a:pPr lvl="1"/>
            <a:r>
              <a:rPr lang="en-IN" dirty="0"/>
              <a:t>Payment Gateway</a:t>
            </a:r>
          </a:p>
          <a:p>
            <a:pPr lvl="1"/>
            <a:r>
              <a:rPr lang="en-IN" dirty="0"/>
              <a:t>Billing System</a:t>
            </a:r>
          </a:p>
          <a:p>
            <a:pPr lvl="1"/>
            <a:r>
              <a:rPr lang="en-IN" dirty="0"/>
              <a:t>Social Media Management</a:t>
            </a:r>
          </a:p>
          <a:p>
            <a:pPr lvl="1"/>
            <a:endParaRPr lang="en-IN" dirty="0"/>
          </a:p>
          <a:p>
            <a:pPr marL="457200" lvl="1" indent="0">
              <a:buNone/>
            </a:pPr>
            <a:endParaRPr lang="en-IN" dirty="0"/>
          </a:p>
          <a:p>
            <a:pPr lvl="1"/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D208BB-C384-49F7-BD3B-A0A7A25E3B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9440" y="681037"/>
            <a:ext cx="6902560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8302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31E2D-F343-4825-833B-59452166E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Freelancer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39C773-1A07-4319-8B2C-4A7797E644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Ixora </a:t>
            </a:r>
            <a:r>
              <a:rPr lang="en-IN" dirty="0" err="1"/>
              <a:t>Vineyars</a:t>
            </a:r>
            <a:endParaRPr lang="en-IN" dirty="0"/>
          </a:p>
          <a:p>
            <a:pPr lvl="1"/>
            <a:r>
              <a:rPr lang="en-IN" dirty="0">
                <a:hlinkClick r:id="rId2"/>
              </a:rPr>
              <a:t>www.ixoravineyards.com</a:t>
            </a:r>
            <a:endParaRPr lang="en-IN" dirty="0"/>
          </a:p>
          <a:p>
            <a:pPr lvl="1"/>
            <a:r>
              <a:rPr lang="en-IN" dirty="0"/>
              <a:t>Social Media Management</a:t>
            </a:r>
          </a:p>
          <a:p>
            <a:pPr lvl="1"/>
            <a:endParaRPr lang="en-IN" dirty="0"/>
          </a:p>
          <a:p>
            <a:pPr marL="457200" lvl="1" indent="0">
              <a:buNone/>
            </a:pPr>
            <a:endParaRPr lang="en-IN" dirty="0"/>
          </a:p>
          <a:p>
            <a:pPr lvl="1"/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54502B-84E2-4EEA-A760-91C163612E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4703" y="681037"/>
            <a:ext cx="6941013" cy="4168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1728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31E2D-F343-4825-833B-59452166E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Freelancer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39C773-1A07-4319-8B2C-4A7797E644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err="1"/>
              <a:t>Allspark</a:t>
            </a:r>
            <a:r>
              <a:rPr lang="en-IN" dirty="0"/>
              <a:t> Inc</a:t>
            </a:r>
          </a:p>
          <a:p>
            <a:pPr lvl="1"/>
            <a:r>
              <a:rPr lang="en-IN" dirty="0">
                <a:hlinkClick r:id="rId2"/>
              </a:rPr>
              <a:t>www.allsparkinc.com</a:t>
            </a:r>
            <a:endParaRPr lang="en-IN" dirty="0"/>
          </a:p>
          <a:p>
            <a:pPr lvl="1"/>
            <a:r>
              <a:rPr lang="en-IN" dirty="0"/>
              <a:t>Payment Gateway</a:t>
            </a:r>
          </a:p>
          <a:p>
            <a:pPr lvl="1"/>
            <a:r>
              <a:rPr lang="en-IN" dirty="0"/>
              <a:t>Billing System</a:t>
            </a:r>
          </a:p>
          <a:p>
            <a:pPr lvl="1"/>
            <a:r>
              <a:rPr lang="en-IN" dirty="0"/>
              <a:t>Social Media Management</a:t>
            </a:r>
          </a:p>
          <a:p>
            <a:pPr lvl="1"/>
            <a:endParaRPr lang="en-IN" dirty="0"/>
          </a:p>
          <a:p>
            <a:pPr marL="457200" lvl="1" indent="0">
              <a:buNone/>
            </a:pPr>
            <a:endParaRPr lang="en-IN" dirty="0"/>
          </a:p>
          <a:p>
            <a:pPr lvl="1"/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33250F-9A41-43B2-B218-1029AD7257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1534" y="609599"/>
            <a:ext cx="7035686" cy="3879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9587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31E2D-F343-4825-833B-59452166E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Freelancer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39C773-1A07-4319-8B2C-4A7797E644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Living Word Church</a:t>
            </a:r>
          </a:p>
          <a:p>
            <a:pPr lvl="1"/>
            <a:r>
              <a:rPr lang="en-IN" dirty="0">
                <a:hlinkClick r:id="rId2"/>
              </a:rPr>
              <a:t>www.livingword.in</a:t>
            </a:r>
            <a:endParaRPr lang="en-IN" dirty="0"/>
          </a:p>
          <a:p>
            <a:pPr lvl="1"/>
            <a:r>
              <a:rPr lang="en-IN" dirty="0"/>
              <a:t>SEO</a:t>
            </a:r>
          </a:p>
          <a:p>
            <a:pPr lvl="1"/>
            <a:r>
              <a:rPr lang="en-IN" dirty="0"/>
              <a:t>Android Application</a:t>
            </a:r>
          </a:p>
          <a:p>
            <a:pPr lvl="1"/>
            <a:r>
              <a:rPr lang="en-IN" dirty="0"/>
              <a:t>Social Media Management</a:t>
            </a:r>
          </a:p>
          <a:p>
            <a:pPr lvl="1"/>
            <a:endParaRPr lang="en-IN" dirty="0"/>
          </a:p>
          <a:p>
            <a:pPr marL="457200" lvl="1" indent="0">
              <a:buNone/>
            </a:pPr>
            <a:endParaRPr lang="en-IN" dirty="0"/>
          </a:p>
          <a:p>
            <a:pPr lvl="1"/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8DCB83-2376-49CB-91C2-4F17407753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1276" y="1508760"/>
            <a:ext cx="6650987" cy="3794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81262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1163</TotalTime>
  <Words>203</Words>
  <Application>Microsoft Office PowerPoint</Application>
  <PresentationFormat>Widescreen</PresentationFormat>
  <Paragraphs>67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Century Gothic</vt:lpstr>
      <vt:lpstr>Wingdings 3</vt:lpstr>
      <vt:lpstr>Ion</vt:lpstr>
      <vt:lpstr>Background </vt:lpstr>
      <vt:lpstr>Bachelors</vt:lpstr>
      <vt:lpstr>Masters </vt:lpstr>
      <vt:lpstr>PowerPoint Presentation</vt:lpstr>
      <vt:lpstr>PowerPoint Presentation</vt:lpstr>
      <vt:lpstr>Freelancer</vt:lpstr>
      <vt:lpstr>Freelancer</vt:lpstr>
      <vt:lpstr>Freelancer</vt:lpstr>
      <vt:lpstr>Freelancer</vt:lpstr>
      <vt:lpstr>Network Coding</vt:lpstr>
      <vt:lpstr>What is network coding?</vt:lpstr>
      <vt:lpstr>Estimations and Figures</vt:lpstr>
      <vt:lpstr>Why network coding?</vt:lpstr>
      <vt:lpstr>PowerPoint Presentation</vt:lpstr>
      <vt:lpstr>PowerPoint Presentation</vt:lpstr>
      <vt:lpstr>PowerPoint Presentation</vt:lpstr>
      <vt:lpstr>Network Coding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Nathan D'Penha</dc:creator>
  <cp:lastModifiedBy>Nathan D'Penha</cp:lastModifiedBy>
  <cp:revision>30</cp:revision>
  <dcterms:created xsi:type="dcterms:W3CDTF">2018-04-10T08:10:08Z</dcterms:created>
  <dcterms:modified xsi:type="dcterms:W3CDTF">2018-06-17T00:07:05Z</dcterms:modified>
</cp:coreProperties>
</file>